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</p:sldMasterIdLst>
  <p:notesMasterIdLst>
    <p:notesMasterId r:id="rId41"/>
  </p:notesMasterIdLst>
  <p:sldIdLst>
    <p:sldId id="471" r:id="rId12"/>
    <p:sldId id="488" r:id="rId13"/>
    <p:sldId id="481" r:id="rId14"/>
    <p:sldId id="489" r:id="rId15"/>
    <p:sldId id="490" r:id="rId16"/>
    <p:sldId id="491" r:id="rId17"/>
    <p:sldId id="492" r:id="rId18"/>
    <p:sldId id="484" r:id="rId19"/>
    <p:sldId id="470" r:id="rId20"/>
    <p:sldId id="493" r:id="rId21"/>
    <p:sldId id="479" r:id="rId22"/>
    <p:sldId id="494" r:id="rId23"/>
    <p:sldId id="495" r:id="rId24"/>
    <p:sldId id="496" r:id="rId25"/>
    <p:sldId id="497" r:id="rId26"/>
    <p:sldId id="498" r:id="rId27"/>
    <p:sldId id="499" r:id="rId28"/>
    <p:sldId id="500" r:id="rId29"/>
    <p:sldId id="501" r:id="rId30"/>
    <p:sldId id="502" r:id="rId31"/>
    <p:sldId id="503" r:id="rId32"/>
    <p:sldId id="505" r:id="rId33"/>
    <p:sldId id="506" r:id="rId34"/>
    <p:sldId id="507" r:id="rId35"/>
    <p:sldId id="508" r:id="rId36"/>
    <p:sldId id="509" r:id="rId37"/>
    <p:sldId id="510" r:id="rId38"/>
    <p:sldId id="511" r:id="rId39"/>
    <p:sldId id="513" r:id="rId40"/>
  </p:sldIdLst>
  <p:sldSz cx="12190413" cy="6859588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BD9"/>
    <a:srgbClr val="FFFF81"/>
    <a:srgbClr val="FFFF9F"/>
    <a:srgbClr val="699E56"/>
    <a:srgbClr val="6FAD32"/>
    <a:srgbClr val="ED6D4A"/>
    <a:srgbClr val="0C8983"/>
    <a:srgbClr val="DF5924"/>
    <a:srgbClr val="8D5153"/>
    <a:srgbClr val="3BB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08" autoAdjust="0"/>
    <p:restoredTop sz="84909" autoAdjust="0"/>
  </p:normalViewPr>
  <p:slideViewPr>
    <p:cSldViewPr snapToGrid="0" showGuides="1">
      <p:cViewPr varScale="1">
        <p:scale>
          <a:sx n="95" d="100"/>
          <a:sy n="95" d="100"/>
        </p:scale>
        <p:origin x="864" y="7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5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688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374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689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389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862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576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BẤM VÀO CÂU HỎI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85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950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Chú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thích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đang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bị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những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con vi-rut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đe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dọa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trả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lời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mà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vi-rut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đưa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ra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hành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tinh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con vi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rút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slide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Xong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4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“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Hoàn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”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79482-D1F0-4171-91B0-F5E8D9D62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813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655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42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221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317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79482-D1F0-4171-91B0-F5E8D9D62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891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3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7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36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35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920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96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191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270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711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5379"/>
            <a:ext cx="5388332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32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927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3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18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396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3113"/>
            <a:ext cx="4010562" cy="1162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5"/>
            <a:ext cx="6814780" cy="58544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2" y="1435434"/>
            <a:ext cx="4010562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863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424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736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703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703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02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21" r:id="rId9"/>
    <p:sldLayoutId id="2147483720" r:id="rId10"/>
    <p:sldLayoutId id="2147483719" r:id="rId11"/>
    <p:sldLayoutId id="2147483718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3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3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3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5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23" r:id="rId8"/>
    <p:sldLayoutId id="2147483722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ctr" defTabSz="914309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tags" Target="../tags/tag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11" Type="http://schemas.microsoft.com/office/2007/relationships/hdphoto" Target="../media/hdphoto3.wdp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3.xml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5" Type="http://schemas.microsoft.com/office/2007/relationships/hdphoto" Target="../media/hdphoto9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5" Type="http://schemas.microsoft.com/office/2007/relationships/hdphoto" Target="../media/hdphoto9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microsoft.com/office/2007/relationships/hdphoto" Target="../media/hdphoto11.wdp"/><Relationship Id="rId4" Type="http://schemas.openxmlformats.org/officeDocument/2006/relationships/image" Target="../media/image31.png"/><Relationship Id="rId9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6.png"/><Relationship Id="rId5" Type="http://schemas.microsoft.com/office/2007/relationships/hdphoto" Target="../media/hdphoto15.wdp"/><Relationship Id="rId4" Type="http://schemas.openxmlformats.org/officeDocument/2006/relationships/image" Target="../media/image35.png"/><Relationship Id="rId9" Type="http://schemas.microsoft.com/office/2007/relationships/hdphoto" Target="../media/hdphoto1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1.wdp"/><Relationship Id="rId3" Type="http://schemas.openxmlformats.org/officeDocument/2006/relationships/slideLayout" Target="../slideLayouts/slideLayout43.xml"/><Relationship Id="rId7" Type="http://schemas.microsoft.com/office/2007/relationships/hdphoto" Target="../media/hdphoto18.wdp"/><Relationship Id="rId12" Type="http://schemas.openxmlformats.org/officeDocument/2006/relationships/image" Target="../media/image4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11" Type="http://schemas.microsoft.com/office/2007/relationships/hdphoto" Target="../media/hdphoto20.wdp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6.xml"/><Relationship Id="rId9" Type="http://schemas.microsoft.com/office/2007/relationships/hdphoto" Target="../media/hdphoto19.wdp"/><Relationship Id="rId1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slide" Target="slide4.xml"/><Relationship Id="rId17" Type="http://schemas.microsoft.com/office/2007/relationships/hdphoto" Target="../media/hdphoto6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2.png"/><Relationship Id="rId11" Type="http://schemas.openxmlformats.org/officeDocument/2006/relationships/slide" Target="slide5.xml"/><Relationship Id="rId5" Type="http://schemas.openxmlformats.org/officeDocument/2006/relationships/slide" Target="slide7.xml"/><Relationship Id="rId15" Type="http://schemas.openxmlformats.org/officeDocument/2006/relationships/image" Target="../media/image6.png"/><Relationship Id="rId10" Type="http://schemas.microsoft.com/office/2007/relationships/hdphoto" Target="../media/hdphoto5.wdp"/><Relationship Id="rId19" Type="http://schemas.microsoft.com/office/2007/relationships/hdphoto" Target="../media/hdphoto7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8.png"/><Relationship Id="rId4" Type="http://schemas.microsoft.com/office/2007/relationships/media" Target="../media/media3.mp3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27" y="5429303"/>
            <a:ext cx="1760351" cy="1430285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2088" y="5885158"/>
            <a:ext cx="602696" cy="31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049" y="5941291"/>
            <a:ext cx="600841" cy="30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44" y="1676400"/>
            <a:ext cx="9418296" cy="2362011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83239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2" y="435291"/>
            <a:ext cx="9734300" cy="642429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67881" y="1374158"/>
            <a:ext cx="1291273" cy="1226234"/>
            <a:chOff x="4515531" y="1317008"/>
            <a:chExt cx="1291273" cy="1226234"/>
          </a:xfrm>
        </p:grpSpPr>
        <p:sp>
          <p:nvSpPr>
            <p:cNvPr id="4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>
                      <a:lumMod val="85000"/>
                    </a:schemeClr>
                  </a:solidFill>
                  <a:latin typeface="+mj-lt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515531" y="1317008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+mj-lt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10684" r="9320" b="20564"/>
          <a:stretch/>
        </p:blipFill>
        <p:spPr>
          <a:xfrm>
            <a:off x="2078679" y="2225235"/>
            <a:ext cx="7324871" cy="245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813320" y="159554"/>
            <a:ext cx="4157612" cy="2788794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48146" y="1358018"/>
            <a:ext cx="3118595" cy="839372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09918" y="3035842"/>
            <a:ext cx="6701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Lúc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13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trứng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, 5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nở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bao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trứng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nở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01997" y="4149126"/>
            <a:ext cx="2741862" cy="71508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13 - 5 = 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25" y="5089586"/>
            <a:ext cx="3142479" cy="179713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609918" y="5089586"/>
            <a:ext cx="6194611" cy="1554556"/>
            <a:chOff x="3514165" y="4688541"/>
            <a:chExt cx="6194611" cy="1554556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09918" y="4782125"/>
              <a:ext cx="53458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13 - 5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9918" y="5506463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con</a:t>
              </a: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416565" y="4435182"/>
            <a:ext cx="2536071" cy="756119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9" b="96649" l="3889" r="9000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6598" y="252506"/>
            <a:ext cx="3768259" cy="26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17970" y="388154"/>
            <a:ext cx="4157612" cy="2788794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5068" y="3264442"/>
            <a:ext cx="6701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Lúc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13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trứng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, 5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nở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bao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trứng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nở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06983" y="4513993"/>
            <a:ext cx="2741862" cy="71508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13 - 5 = 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809" y="5401415"/>
            <a:ext cx="8212210" cy="1141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9" b="96649" l="3889" r="9000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7323" y="481106"/>
            <a:ext cx="3768259" cy="26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3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22775" y="1599953"/>
            <a:ext cx="3624601" cy="7682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Đếm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bớt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8655" y="2860886"/>
            <a:ext cx="71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6644" y="2860886"/>
            <a:ext cx="71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85703" y="2860886"/>
            <a:ext cx="71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2502" y="2860886"/>
            <a:ext cx="71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3280" y="2860886"/>
            <a:ext cx="71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23399" y="2860886"/>
            <a:ext cx="71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39463" y="2860886"/>
            <a:ext cx="71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98126" y="2860886"/>
            <a:ext cx="71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92247" y="2863381"/>
            <a:ext cx="71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73216" y="2860886"/>
            <a:ext cx="1232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16873" y="2860886"/>
            <a:ext cx="1145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449766" y="4587739"/>
            <a:ext cx="2682695" cy="109557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13 - 5 = 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13022" y="2860886"/>
            <a:ext cx="1145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912712" y="2860885"/>
            <a:ext cx="1145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06662" y="256715"/>
            <a:ext cx="2741862" cy="7831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13 - 5 = ?</a:t>
            </a:r>
          </a:p>
        </p:txBody>
      </p:sp>
    </p:spTree>
    <p:extLst>
      <p:ext uri="{BB962C8B-B14F-4D97-AF65-F5344CB8AC3E}">
        <p14:creationId xmlns:p14="http://schemas.microsoft.com/office/powerpoint/2010/main" val="36545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  <p:bldP spid="16" grpId="0"/>
      <p:bldP spid="17" grpId="0"/>
      <p:bldP spid="18" grpId="0"/>
      <p:bldP spid="18" grpId="1"/>
      <p:bldP spid="18" grpId="2"/>
      <p:bldP spid="19" grpId="0"/>
      <p:bldP spid="19" grpId="1"/>
      <p:bldP spid="19" grpId="2"/>
      <p:bldP spid="21" grpId="0"/>
      <p:bldP spid="21" grpId="1"/>
      <p:bldP spid="21" grpId="2"/>
      <p:bldP spid="22" grpId="0" animBg="1"/>
      <p:bldP spid="23" grpId="0"/>
      <p:bldP spid="23" grpId="1"/>
      <p:bldP spid="23" grpId="2"/>
      <p:bldP spid="24" grpId="0"/>
      <p:bldP spid="24" grpId="1"/>
      <p:bldP spid="2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06662" y="256715"/>
            <a:ext cx="2741862" cy="7831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13 - 5 = 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2775" y="1599953"/>
            <a:ext cx="3826991" cy="7682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Đếm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3405" y="2860886"/>
            <a:ext cx="71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1394" y="2860886"/>
            <a:ext cx="71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90453" y="2860886"/>
            <a:ext cx="71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7252" y="2860886"/>
            <a:ext cx="71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48030" y="2860886"/>
            <a:ext cx="71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449766" y="4587739"/>
            <a:ext cx="2682695" cy="109557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13 - 5 = 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94829" y="2860886"/>
            <a:ext cx="57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10893" y="2860886"/>
            <a:ext cx="71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69556" y="2860886"/>
            <a:ext cx="71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63677" y="2863381"/>
            <a:ext cx="71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44646" y="2860886"/>
            <a:ext cx="671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88304" y="2860886"/>
            <a:ext cx="829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84452" y="2860886"/>
            <a:ext cx="1145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797281" y="2860886"/>
            <a:ext cx="1145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6691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/>
      <p:bldP spid="20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972378" y="275765"/>
            <a:ext cx="2741862" cy="7831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13 - 5 = 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51375" y="1295153"/>
            <a:ext cx="2863375" cy="7682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89741" y="2126836"/>
            <a:ext cx="963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sz="54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2688585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3789025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4937562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2566213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3714752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4863289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6030328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6030328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7138468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7186569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8246608" y="3452678"/>
            <a:ext cx="1026165" cy="999867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8336778" y="4729267"/>
            <a:ext cx="1026165" cy="999867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9469450" y="4748317"/>
            <a:ext cx="1026165" cy="9998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95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972378" y="275765"/>
            <a:ext cx="2741862" cy="7831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13 - 5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1375" y="1295153"/>
            <a:ext cx="2863375" cy="7682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05158" y="2126836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54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1117552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2217992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3366529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995180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2143719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3292256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4459295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4459295" y="3445474"/>
            <a:ext cx="1026165" cy="999868"/>
          </a:xfrm>
          <a:prstGeom prst="rect">
            <a:avLst/>
          </a:prstGeom>
          <a:ln>
            <a:noFill/>
          </a:ln>
        </p:spPr>
      </p:pic>
      <p:grpSp>
        <p:nvGrpSpPr>
          <p:cNvPr id="40" name="Group 39"/>
          <p:cNvGrpSpPr/>
          <p:nvPr/>
        </p:nvGrpSpPr>
        <p:grpSpPr>
          <a:xfrm>
            <a:off x="7714240" y="2126836"/>
            <a:ext cx="3357147" cy="3621349"/>
            <a:chOff x="7714240" y="2126836"/>
            <a:chExt cx="3357147" cy="362134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7714240" y="3445474"/>
              <a:ext cx="1026165" cy="9998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7762341" y="4748317"/>
              <a:ext cx="1026165" cy="9998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8822380" y="3452678"/>
              <a:ext cx="1026165" cy="999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8912550" y="4729267"/>
              <a:ext cx="1026165" cy="999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10045222" y="4748317"/>
              <a:ext cx="1026165" cy="999868"/>
            </a:xfrm>
            <a:prstGeom prst="rect">
              <a:avLst/>
            </a:prstGeom>
            <a:ln>
              <a:noFill/>
            </a:ln>
          </p:spPr>
        </p:pic>
        <p:sp>
          <p:nvSpPr>
            <p:cNvPr id="36" name="Rectangle 35"/>
            <p:cNvSpPr/>
            <p:nvPr/>
          </p:nvSpPr>
          <p:spPr>
            <a:xfrm>
              <a:off x="8822380" y="2126836"/>
              <a:ext cx="57419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5400" b="1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204841" y="1593551"/>
            <a:ext cx="4838074" cy="4949139"/>
            <a:chOff x="2539491" y="1262715"/>
            <a:chExt cx="4838074" cy="4949139"/>
          </a:xfrm>
        </p:grpSpPr>
        <p:sp>
          <p:nvSpPr>
            <p:cNvPr id="38" name="Teardrop 37"/>
            <p:cNvSpPr/>
            <p:nvPr/>
          </p:nvSpPr>
          <p:spPr>
            <a:xfrm>
              <a:off x="2539491" y="2496860"/>
              <a:ext cx="4258937" cy="3714994"/>
            </a:xfrm>
            <a:prstGeom prst="teardrop">
              <a:avLst/>
            </a:prstGeom>
            <a:solidFill>
              <a:srgbClr val="BFE6F9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4" descr="Cute Bird Clipart - Cute Bird Clipart - Free Transparent PNG Clipart Images  Download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80" b="9608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25" r="1230"/>
            <a:stretch/>
          </p:blipFill>
          <p:spPr bwMode="auto">
            <a:xfrm flipH="1">
              <a:off x="5814149" y="1262715"/>
              <a:ext cx="1563416" cy="1352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Rounded Rectangle 40"/>
          <p:cNvSpPr/>
          <p:nvPr/>
        </p:nvSpPr>
        <p:spPr>
          <a:xfrm>
            <a:off x="7714240" y="4207730"/>
            <a:ext cx="2682695" cy="109557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13 - 5 = 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4736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9353E-6 1.69405E-6 L 0.42661 -0.4265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31" y="-21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417E-6 -1.21731E-6 L 0.38951 -0.3892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69" y="-19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972378" y="275765"/>
            <a:ext cx="2741862" cy="7831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13 - 5 = 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51375" y="1295153"/>
            <a:ext cx="2863375" cy="7682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89741" y="2126836"/>
            <a:ext cx="963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sz="54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2688585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3789025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4937562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2566213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3714752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4863289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6030328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6030328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7138468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7186569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8246608" y="3452678"/>
            <a:ext cx="1026165" cy="999867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8336778" y="4729267"/>
            <a:ext cx="1026165" cy="999867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9469450" y="4748317"/>
            <a:ext cx="1026165" cy="9998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70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972378" y="275765"/>
            <a:ext cx="2741862" cy="7831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13 - 5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1375" y="1295153"/>
            <a:ext cx="2863375" cy="7682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05158" y="2126836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54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1117552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2217992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3366529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995180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2143719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3292256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4459295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4459295" y="3445474"/>
            <a:ext cx="1026165" cy="999868"/>
          </a:xfrm>
          <a:prstGeom prst="rect">
            <a:avLst/>
          </a:prstGeom>
          <a:ln>
            <a:noFill/>
          </a:ln>
        </p:spPr>
      </p:pic>
      <p:grpSp>
        <p:nvGrpSpPr>
          <p:cNvPr id="40" name="Group 39"/>
          <p:cNvGrpSpPr/>
          <p:nvPr/>
        </p:nvGrpSpPr>
        <p:grpSpPr>
          <a:xfrm>
            <a:off x="7714240" y="2126836"/>
            <a:ext cx="3357147" cy="3621349"/>
            <a:chOff x="7714240" y="2126836"/>
            <a:chExt cx="3357147" cy="362134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7714240" y="3445474"/>
              <a:ext cx="1026165" cy="9998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7762341" y="4748317"/>
              <a:ext cx="1026165" cy="9998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8822380" y="3452678"/>
              <a:ext cx="1026165" cy="999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8912550" y="4729267"/>
              <a:ext cx="1026165" cy="999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10045222" y="4748317"/>
              <a:ext cx="1026165" cy="999868"/>
            </a:xfrm>
            <a:prstGeom prst="rect">
              <a:avLst/>
            </a:prstGeom>
            <a:ln>
              <a:noFill/>
            </a:ln>
          </p:spPr>
        </p:pic>
        <p:sp>
          <p:nvSpPr>
            <p:cNvPr id="36" name="Rectangle 35"/>
            <p:cNvSpPr/>
            <p:nvPr/>
          </p:nvSpPr>
          <p:spPr>
            <a:xfrm>
              <a:off x="8822380" y="2126836"/>
              <a:ext cx="57419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5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191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972378" y="275765"/>
            <a:ext cx="2741862" cy="7831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13 - 5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1375" y="1295153"/>
            <a:ext cx="2863375" cy="7682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05158" y="2126836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54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1117552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2217992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3366529" y="3445474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995180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2143719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3292256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4459295" y="4748317"/>
            <a:ext cx="1026165" cy="999868"/>
          </a:xfrm>
          <a:prstGeom prst="rect">
            <a:avLst/>
          </a:prstGeom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4459295" y="3445474"/>
            <a:ext cx="1026165" cy="999868"/>
          </a:xfrm>
          <a:prstGeom prst="rect">
            <a:avLst/>
          </a:prstGeom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7034794" y="2126836"/>
            <a:ext cx="1074266" cy="3621349"/>
            <a:chOff x="7034794" y="2126836"/>
            <a:chExt cx="1074266" cy="362134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7034794" y="3445474"/>
              <a:ext cx="1026165" cy="9998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7082895" y="4748317"/>
              <a:ext cx="1026165" cy="999868"/>
            </a:xfrm>
            <a:prstGeom prst="rect">
              <a:avLst/>
            </a:prstGeom>
            <a:ln>
              <a:noFill/>
            </a:ln>
          </p:spPr>
        </p:pic>
        <p:sp>
          <p:nvSpPr>
            <p:cNvPr id="36" name="Rectangle 35"/>
            <p:cNvSpPr/>
            <p:nvPr/>
          </p:nvSpPr>
          <p:spPr>
            <a:xfrm>
              <a:off x="7260778" y="2126836"/>
              <a:ext cx="57419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5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531828" y="2126836"/>
            <a:ext cx="2249007" cy="3621349"/>
            <a:chOff x="9531828" y="2126836"/>
            <a:chExt cx="2249007" cy="362134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9531828" y="3452678"/>
              <a:ext cx="1026165" cy="999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9621998" y="4729267"/>
              <a:ext cx="1026165" cy="999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10754670" y="4748317"/>
              <a:ext cx="1026165" cy="999868"/>
            </a:xfrm>
            <a:prstGeom prst="rect">
              <a:avLst/>
            </a:prstGeom>
            <a:ln>
              <a:noFill/>
            </a:ln>
          </p:spPr>
        </p:pic>
        <p:sp>
          <p:nvSpPr>
            <p:cNvPr id="37" name="Rectangle 36"/>
            <p:cNvSpPr/>
            <p:nvPr/>
          </p:nvSpPr>
          <p:spPr>
            <a:xfrm>
              <a:off x="9847982" y="2126836"/>
              <a:ext cx="57419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5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073756" y="1336150"/>
            <a:ext cx="3361827" cy="4942079"/>
            <a:chOff x="4014297" y="970358"/>
            <a:chExt cx="3500252" cy="4942079"/>
          </a:xfrm>
        </p:grpSpPr>
        <p:sp>
          <p:nvSpPr>
            <p:cNvPr id="39" name="Teardrop 38"/>
            <p:cNvSpPr/>
            <p:nvPr/>
          </p:nvSpPr>
          <p:spPr>
            <a:xfrm rot="20793865">
              <a:off x="4014297" y="2512903"/>
              <a:ext cx="3375033" cy="3399534"/>
            </a:xfrm>
            <a:prstGeom prst="teardrop">
              <a:avLst>
                <a:gd name="adj" fmla="val 105699"/>
              </a:avLst>
            </a:prstGeom>
            <a:solidFill>
              <a:srgbClr val="BFE6F9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" descr="Cute Bird Clipart - Cute Bird Clipart - Free Transparent PNG Clipart Images  Download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80" b="9608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25" r="1230"/>
            <a:stretch/>
          </p:blipFill>
          <p:spPr bwMode="auto">
            <a:xfrm flipH="1">
              <a:off x="5951133" y="970358"/>
              <a:ext cx="1563416" cy="1352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5863563" y="1474368"/>
            <a:ext cx="3361827" cy="4942079"/>
            <a:chOff x="4014297" y="970358"/>
            <a:chExt cx="3500252" cy="4942079"/>
          </a:xfrm>
        </p:grpSpPr>
        <p:sp>
          <p:nvSpPr>
            <p:cNvPr id="43" name="Teardrop 42"/>
            <p:cNvSpPr/>
            <p:nvPr/>
          </p:nvSpPr>
          <p:spPr>
            <a:xfrm rot="20793865">
              <a:off x="4014297" y="2512903"/>
              <a:ext cx="3375033" cy="3399534"/>
            </a:xfrm>
            <a:prstGeom prst="teardrop">
              <a:avLst>
                <a:gd name="adj" fmla="val 105699"/>
              </a:avLst>
            </a:prstGeom>
            <a:solidFill>
              <a:srgbClr val="BFE6F9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" descr="Cute Bird Clipart - Cute Bird Clipart - Free Transparent PNG Clipart Images  Download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80" b="9608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25" r="1230"/>
            <a:stretch/>
          </p:blipFill>
          <p:spPr bwMode="auto">
            <a:xfrm flipH="1">
              <a:off x="5951133" y="970358"/>
              <a:ext cx="1563416" cy="1352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Rounded Rectangle 44"/>
          <p:cNvSpPr/>
          <p:nvPr/>
        </p:nvSpPr>
        <p:spPr>
          <a:xfrm>
            <a:off x="7714240" y="4207730"/>
            <a:ext cx="2682695" cy="109557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13 - 5 = 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85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722E-6 -4.12867E-6 L 0.42661 -0.4265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31" y="-21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6898E-7 1.64314E-6 L 0.55958 -0.559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72" y="-2798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0682E-6 -1.21731E-6 L 0.45332 -0.4531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59" y="-22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5478" y="1027661"/>
            <a:ext cx="7991847" cy="2308312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09"/>
            <a:r>
              <a:rPr lang="en-US" sz="72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</a:t>
            </a:r>
          </a:p>
          <a:p>
            <a:pPr algn="ctr" defTabSz="914309"/>
            <a:r>
              <a:rPr lang="en-US" sz="72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KHU PHỐ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27" y="5429303"/>
            <a:ext cx="1760351" cy="1430285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2088" y="5885158"/>
            <a:ext cx="602696" cy="31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049" y="5941291"/>
            <a:ext cx="600841" cy="30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9125" y="3405577"/>
            <a:ext cx="4207915" cy="2836577"/>
            <a:chOff x="179125" y="3405577"/>
            <a:chExt cx="4207915" cy="2836577"/>
          </a:xfrm>
        </p:grpSpPr>
        <p:sp>
          <p:nvSpPr>
            <p:cNvPr id="13" name="Cloud Callout 12"/>
            <p:cNvSpPr/>
            <p:nvPr/>
          </p:nvSpPr>
          <p:spPr>
            <a:xfrm>
              <a:off x="179125" y="3405577"/>
              <a:ext cx="4207915" cy="2836577"/>
            </a:xfrm>
            <a:prstGeom prst="cloudCallout">
              <a:avLst>
                <a:gd name="adj1" fmla="val 59589"/>
                <a:gd name="adj2" fmla="val 48573"/>
              </a:avLst>
            </a:prstGeom>
            <a:solidFill>
              <a:srgbClr val="FFFF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09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85735" y="3915924"/>
              <a:ext cx="319469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09"/>
              <a:r>
                <a:rPr lang="en-US" sz="2800" dirty="0" err="1">
                  <a:solidFill>
                    <a:prstClr val="black"/>
                  </a:solidFill>
                </a:rPr>
                <a:t>Các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bạn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ơi</a:t>
              </a:r>
              <a:r>
                <a:rPr lang="en-US" sz="2800" dirty="0">
                  <a:solidFill>
                    <a:prstClr val="black"/>
                  </a:solidFill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</a:rPr>
                <a:t>thành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phố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của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chúng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mình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đang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bị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những</a:t>
              </a:r>
              <a:r>
                <a:rPr lang="en-US" sz="2800" dirty="0">
                  <a:solidFill>
                    <a:prstClr val="black"/>
                  </a:solidFill>
                </a:rPr>
                <a:t> con vi-rut </a:t>
              </a:r>
              <a:r>
                <a:rPr lang="en-US" sz="2800" dirty="0" err="1">
                  <a:solidFill>
                    <a:prstClr val="black"/>
                  </a:solidFill>
                </a:rPr>
                <a:t>đe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dọa</a:t>
              </a:r>
              <a:r>
                <a:rPr lang="en-US" sz="28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715250" y="3052269"/>
            <a:ext cx="4654287" cy="2679537"/>
            <a:chOff x="7715250" y="3052269"/>
            <a:chExt cx="4654287" cy="2679537"/>
          </a:xfrm>
        </p:grpSpPr>
        <p:sp>
          <p:nvSpPr>
            <p:cNvPr id="2" name="Cloud Callout 1"/>
            <p:cNvSpPr/>
            <p:nvPr/>
          </p:nvSpPr>
          <p:spPr>
            <a:xfrm>
              <a:off x="7715250" y="3052269"/>
              <a:ext cx="4654287" cy="2679537"/>
            </a:xfrm>
            <a:prstGeom prst="cloudCallout">
              <a:avLst>
                <a:gd name="adj1" fmla="val -72473"/>
                <a:gd name="adj2" fmla="val 61888"/>
              </a:avLst>
            </a:prstGeom>
            <a:solidFill>
              <a:srgbClr val="FFFF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09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8288172" y="3429793"/>
              <a:ext cx="3508441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09"/>
              <a:r>
                <a:rPr lang="en-US" sz="2800" spc="-150" dirty="0" err="1">
                  <a:solidFill>
                    <a:prstClr val="black"/>
                  </a:solidFill>
                </a:rPr>
                <a:t>Các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bạn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hãy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trả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lời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đúng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các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câu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hỏi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mà</a:t>
              </a:r>
              <a:r>
                <a:rPr lang="en-US" sz="2800" spc="-150" dirty="0">
                  <a:solidFill>
                    <a:prstClr val="black"/>
                  </a:solidFill>
                </a:rPr>
                <a:t> vi-rut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đưa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ra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để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chúng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trở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về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hành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tinh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của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chúng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nhé</a:t>
              </a:r>
              <a:r>
                <a:rPr lang="en-US" sz="2800" spc="-150" dirty="0">
                  <a:solidFill>
                    <a:prstClr val="black"/>
                  </a:solidFill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5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6248E-6 -1.94862E-6 L 3.86248E-6 -0.07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0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972378" y="275765"/>
            <a:ext cx="2741862" cy="7831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13 - 5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1375" y="1295153"/>
            <a:ext cx="2863375" cy="7682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 rot="19727688">
            <a:off x="2393367" y="2629442"/>
            <a:ext cx="802862" cy="1689959"/>
          </a:xfrm>
          <a:prstGeom prst="ellipse">
            <a:avLst/>
          </a:prstGeom>
          <a:solidFill>
            <a:srgbClr val="FFFF99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829497" y="2628176"/>
            <a:ext cx="2163761" cy="7645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13 - 5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3132572" y="3275785"/>
            <a:ext cx="227056" cy="388542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8" name="Straight Arrow Connector 47"/>
          <p:cNvCxnSpPr/>
          <p:nvPr/>
        </p:nvCxnSpPr>
        <p:spPr>
          <a:xfrm>
            <a:off x="3489100" y="3275785"/>
            <a:ext cx="271040" cy="388542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9" name="Rectangle 48"/>
          <p:cNvSpPr/>
          <p:nvPr/>
        </p:nvSpPr>
        <p:spPr>
          <a:xfrm>
            <a:off x="2830688" y="3498673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16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602571" y="3498673"/>
            <a:ext cx="8170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6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29720" y="4758006"/>
            <a:ext cx="3442852" cy="1254408"/>
            <a:chOff x="1179789" y="1277113"/>
            <a:chExt cx="3719132" cy="1529276"/>
          </a:xfrm>
        </p:grpSpPr>
        <p:sp>
          <p:nvSpPr>
            <p:cNvPr id="52" name="Oval Callout 51"/>
            <p:cNvSpPr/>
            <p:nvPr/>
          </p:nvSpPr>
          <p:spPr>
            <a:xfrm>
              <a:off x="1307561" y="1277113"/>
              <a:ext cx="3381274" cy="1529276"/>
            </a:xfrm>
            <a:prstGeom prst="wedgeEllipseCallout">
              <a:avLst>
                <a:gd name="adj1" fmla="val 21147"/>
                <a:gd name="adj2" fmla="val -86213"/>
              </a:avLst>
            </a:prstGeom>
            <a:solidFill>
              <a:srgbClr val="E5F8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179789" y="1557570"/>
              <a:ext cx="3719132" cy="1163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Tách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54" name="Rectangle 53"/>
          <p:cNvSpPr/>
          <p:nvPr/>
        </p:nvSpPr>
        <p:spPr>
          <a:xfrm>
            <a:off x="5790674" y="2521862"/>
            <a:ext cx="25779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740485" y="2310318"/>
            <a:ext cx="1951857" cy="125432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820783" y="3449715"/>
            <a:ext cx="22926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10 - 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7" name="Up Arrow 56"/>
          <p:cNvSpPr/>
          <p:nvPr/>
        </p:nvSpPr>
        <p:spPr>
          <a:xfrm rot="10800000">
            <a:off x="9639136" y="3611905"/>
            <a:ext cx="230970" cy="508926"/>
          </a:xfrm>
          <a:prstGeom prst="upArrow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666103" y="4139881"/>
            <a:ext cx="2177035" cy="125432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122094" y="4474022"/>
            <a:ext cx="3232360" cy="81959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13 - 5 = 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4131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9" grpId="0"/>
      <p:bldP spid="50" grpId="0"/>
      <p:bldP spid="54" grpId="0"/>
      <p:bldP spid="55" grpId="0" animBg="1"/>
      <p:bldP spid="56" grpId="0"/>
      <p:bldP spid="57" grpId="0" animBg="1"/>
      <p:bldP spid="58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2" y="435291"/>
            <a:ext cx="9734300" cy="642429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270836" y="1354140"/>
            <a:ext cx="1275838" cy="1189102"/>
            <a:chOff x="4575636" y="1354140"/>
            <a:chExt cx="1275838" cy="1189102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  <p:sp>
          <p:nvSpPr>
            <p:cNvPr id="17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54140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+mj-lt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14936" r="9865" b="25781"/>
          <a:stretch/>
        </p:blipFill>
        <p:spPr>
          <a:xfrm>
            <a:off x="2022509" y="2615010"/>
            <a:ext cx="7517347" cy="204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830495" y="178108"/>
            <a:ext cx="868596" cy="82230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58860" y="178108"/>
            <a:ext cx="11160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1045" y="2600632"/>
            <a:ext cx="37305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 – 3 – 1 = </a:t>
            </a:r>
          </a:p>
        </p:txBody>
      </p:sp>
      <p:pic>
        <p:nvPicPr>
          <p:cNvPr id="1026" name="Picture 2" descr="Baby Tigers png images | PNGEg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9828" y1="7143" x2="21264" y2="15306"/>
                        <a14:foregroundMark x1="62069" y1="30867" x2="5546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95" y="2132286"/>
            <a:ext cx="1153498" cy="12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25473" y="4368321"/>
            <a:ext cx="3701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 – 3 – 4 = </a:t>
            </a:r>
          </a:p>
        </p:txBody>
      </p:sp>
      <p:pic>
        <p:nvPicPr>
          <p:cNvPr id="1028" name="Picture 4" descr="34,391 Baby animal cartoon Stock Photos | Free &amp;amp; Royalty-free Baby animal  cartoon Image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5" b="97248" l="0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381" y="4205574"/>
            <a:ext cx="1249592" cy="113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468310" y="2600632"/>
            <a:ext cx="37545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 – 3 – 5 =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68311" y="4368321"/>
            <a:ext cx="37545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d)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 – 3 – 6 = </a:t>
            </a:r>
          </a:p>
        </p:txBody>
      </p:sp>
      <p:pic>
        <p:nvPicPr>
          <p:cNvPr id="1030" name="Picture 6" descr="Baby Giraffe Cartoon Download - Giraffe Cartoon - Free Transparent PNG  Clipart Images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9" b="96262" l="0" r="98571">
                        <a14:foregroundMark x1="44762" y1="16956" x2="40952" y2="27904"/>
                        <a14:foregroundMark x1="68571" y1="15621" x2="75714" y2="25234"/>
                        <a14:foregroundMark x1="37262" y1="21429" x2="50714" y2="21629"/>
                        <a14:foregroundMark x1="59167" y1="21629" x2="70595" y2="21896"/>
                        <a14:foregroundMark x1="65952" y1="17089" x2="69048" y2="2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5139" y="1848298"/>
            <a:ext cx="1047094" cy="186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ute animal cartoon Cute – QMOG FI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58201" l="0" r="57692">
                        <a14:foregroundMark x1="16000" y1="5540" x2="18538" y2="7122"/>
                        <a14:foregroundMark x1="21000" y1="10504" x2="28077" y2="18705"/>
                        <a14:foregroundMark x1="24385" y1="5324" x2="31000" y2="11583"/>
                        <a14:foregroundMark x1="32385" y1="7338" x2="22385" y2="7122"/>
                        <a14:foregroundMark x1="22769" y1="6763" x2="28615" y2="5683"/>
                        <a14:foregroundMark x1="29462" y1="5324" x2="35769" y2="8633"/>
                        <a14:foregroundMark x1="35769" y1="10935" x2="38615" y2="17770"/>
                        <a14:foregroundMark x1="35769" y1="15036" x2="27462" y2="18273"/>
                        <a14:foregroundMark x1="22538" y1="8201" x2="19846" y2="10647"/>
                        <a14:foregroundMark x1="19385" y1="11942" x2="21846" y2="21799"/>
                        <a14:foregroundMark x1="22385" y1="19496" x2="23923" y2="24748"/>
                        <a14:foregroundMark x1="22154" y1="25755" x2="22923" y2="30432"/>
                        <a14:foregroundMark x1="25615" y1="18921" x2="28077" y2="31367"/>
                        <a14:foregroundMark x1="34154" y1="19065" x2="34692" y2="30360"/>
                        <a14:foregroundMark x1="32231" y1="9496" x2="33308" y2="15755"/>
                        <a14:foregroundMark x1="37769" y1="21007" x2="36615" y2="28273"/>
                        <a14:foregroundMark x1="41154" y1="28129" x2="39615" y2="34101"/>
                        <a14:foregroundMark x1="38462" y1="20504" x2="40385" y2="32446"/>
                        <a14:foregroundMark x1="31538" y1="28561" x2="32231" y2="34532"/>
                        <a14:foregroundMark x1="21692" y1="12590" x2="23385" y2="15971"/>
                        <a14:foregroundMark x1="23462" y1="12374" x2="20769" y2="14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949" b="44233"/>
          <a:stretch/>
        </p:blipFill>
        <p:spPr bwMode="auto">
          <a:xfrm>
            <a:off x="10055006" y="4064270"/>
            <a:ext cx="117838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98725" y="2600631"/>
            <a:ext cx="616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14951" y="2600631"/>
            <a:ext cx="616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9428" y="4368978"/>
            <a:ext cx="616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02039" y="4368321"/>
            <a:ext cx="616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1192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249905" y="318062"/>
            <a:ext cx="868596" cy="82230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78270" y="318062"/>
            <a:ext cx="2513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 rot="19295585">
            <a:off x="4678580" y="2252127"/>
            <a:ext cx="1237480" cy="3352581"/>
          </a:xfrm>
          <a:prstGeom prst="ellipse">
            <a:avLst/>
          </a:prstGeom>
          <a:solidFill>
            <a:srgbClr val="FFFF99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66634" y="2668982"/>
            <a:ext cx="21130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13 -  5</a:t>
            </a:r>
            <a:endParaRPr lang="en-US" sz="7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30667" y="4053906"/>
            <a:ext cx="5698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kern="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63971" y="4053906"/>
            <a:ext cx="5698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kern="0" noProof="0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715568" y="3558324"/>
            <a:ext cx="1043699" cy="642538"/>
            <a:chOff x="4499057" y="2528293"/>
            <a:chExt cx="862247" cy="522396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4499057" y="2528293"/>
              <a:ext cx="405196" cy="52239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>
            <a:xfrm>
              <a:off x="4904253" y="2528293"/>
              <a:ext cx="457051" cy="5051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24" name="Rectangle 23"/>
          <p:cNvSpPr/>
          <p:nvPr/>
        </p:nvSpPr>
        <p:spPr>
          <a:xfrm>
            <a:off x="6685280" y="2723559"/>
            <a:ext cx="13226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9943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249905" y="318062"/>
            <a:ext cx="868596" cy="82230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78270" y="318062"/>
            <a:ext cx="2513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39707" y="2127129"/>
            <a:ext cx="15648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– 5 </a:t>
            </a:r>
            <a:endParaRPr lang="en-US" sz="4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60643" y="2127129"/>
            <a:ext cx="15648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–  4</a:t>
            </a:r>
            <a:endParaRPr lang="en-US" sz="4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87068" y="3206479"/>
            <a:ext cx="15648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–  8</a:t>
            </a:r>
            <a:endParaRPr lang="en-US" sz="4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50358" y="3187386"/>
            <a:ext cx="15648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–  7</a:t>
            </a:r>
            <a:endParaRPr lang="en-US" sz="4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17805" y="2128822"/>
            <a:ext cx="9300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540286" y="2127129"/>
            <a:ext cx="814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417805" y="3208172"/>
            <a:ext cx="9300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82819" y="3200449"/>
            <a:ext cx="814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38971" y="4422677"/>
            <a:ext cx="15648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–  6</a:t>
            </a:r>
            <a:endParaRPr lang="en-US" sz="4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28686" y="5482934"/>
            <a:ext cx="15648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–  9</a:t>
            </a:r>
            <a:endParaRPr lang="en-US" sz="4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85083" y="4422677"/>
            <a:ext cx="814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89516" y="5495997"/>
            <a:ext cx="814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5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371850" y="1297949"/>
            <a:ext cx="6438900" cy="4967280"/>
          </a:xfrm>
          <a:prstGeom prst="roundRect">
            <a:avLst/>
          </a:prstGeom>
          <a:solidFill>
            <a:srgbClr val="FEFB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227412" y="253913"/>
            <a:ext cx="868596" cy="82230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55777" y="253913"/>
            <a:ext cx="77900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zh-CN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altLang="zh-CN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zh-CN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zh-CN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zh-CN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zh-C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zh-CN" alt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圆角矩形 1"/>
          <p:cNvSpPr/>
          <p:nvPr/>
        </p:nvSpPr>
        <p:spPr>
          <a:xfrm>
            <a:off x="953122" y="1826747"/>
            <a:ext cx="1978508" cy="705732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Mẫu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:</a:t>
            </a:r>
            <a:endParaRPr kumimoji="0" lang="zh-CN" alt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362029" y="1728990"/>
            <a:ext cx="4518552" cy="4271760"/>
            <a:chOff x="4362029" y="1728990"/>
            <a:chExt cx="4518552" cy="4271760"/>
          </a:xfrm>
          <a:solidFill>
            <a:srgbClr val="FEFBD9"/>
          </a:solidFill>
        </p:grpSpPr>
        <p:grpSp>
          <p:nvGrpSpPr>
            <p:cNvPr id="19" name="Group 18"/>
            <p:cNvGrpSpPr/>
            <p:nvPr/>
          </p:nvGrpSpPr>
          <p:grpSpPr>
            <a:xfrm>
              <a:off x="4746587" y="2242320"/>
              <a:ext cx="3758430" cy="3758430"/>
              <a:chOff x="4746587" y="2242320"/>
              <a:chExt cx="3758430" cy="3758430"/>
            </a:xfrm>
            <a:grpFill/>
          </p:grpSpPr>
          <p:sp>
            <p:nvSpPr>
              <p:cNvPr id="34" name="Oval 33"/>
              <p:cNvSpPr/>
              <p:nvPr/>
            </p:nvSpPr>
            <p:spPr>
              <a:xfrm>
                <a:off x="4746587" y="2242320"/>
                <a:ext cx="3758430" cy="3758430"/>
              </a:xfrm>
              <a:prstGeom prst="ellipse">
                <a:avLst/>
              </a:prstGeom>
              <a:grpFill/>
              <a:ln w="762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cxnSp>
            <p:nvCxnSpPr>
              <p:cNvPr id="35" name="Straight Connector 34"/>
              <p:cNvCxnSpPr>
                <a:stCxn id="34" idx="0"/>
              </p:cNvCxnSpPr>
              <p:nvPr/>
            </p:nvCxnSpPr>
            <p:spPr>
              <a:xfrm>
                <a:off x="6625802" y="2242320"/>
                <a:ext cx="0" cy="1787974"/>
              </a:xfrm>
              <a:prstGeom prst="line">
                <a:avLst/>
              </a:prstGeom>
              <a:grpFill/>
              <a:ln w="571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6625802" y="4030294"/>
                <a:ext cx="1524990" cy="1075106"/>
              </a:xfrm>
              <a:prstGeom prst="line">
                <a:avLst/>
              </a:prstGeom>
              <a:grpFill/>
              <a:ln w="571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5053169" y="4030294"/>
                <a:ext cx="1572633" cy="1117969"/>
              </a:xfrm>
              <a:prstGeom prst="line">
                <a:avLst/>
              </a:prstGeom>
              <a:grpFill/>
              <a:ln w="571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/>
            <p:cNvSpPr/>
            <p:nvPr/>
          </p:nvSpPr>
          <p:spPr>
            <a:xfrm>
              <a:off x="5100812" y="3177807"/>
              <a:ext cx="1312687" cy="962607"/>
            </a:xfrm>
            <a:prstGeom prst="ellipse">
              <a:avLst/>
            </a:prstGeom>
            <a:grpFill/>
            <a:ln>
              <a:solidFill>
                <a:srgbClr val="FEFB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6878812" y="3177807"/>
              <a:ext cx="1312687" cy="962607"/>
            </a:xfrm>
            <a:prstGeom prst="ellipse">
              <a:avLst/>
            </a:prstGeom>
            <a:grpFill/>
            <a:ln>
              <a:solidFill>
                <a:srgbClr val="FEFB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5902597" y="4651383"/>
              <a:ext cx="1312687" cy="962607"/>
            </a:xfrm>
            <a:prstGeom prst="ellipse">
              <a:avLst/>
            </a:prstGeom>
            <a:grpFill/>
            <a:ln>
              <a:solidFill>
                <a:srgbClr val="FEFB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5969458" y="1728990"/>
              <a:ext cx="1312687" cy="962607"/>
            </a:xfrm>
            <a:prstGeom prst="ellipse">
              <a:avLst/>
            </a:prstGeom>
            <a:grpFill/>
            <a:ln>
              <a:solidFill>
                <a:srgbClr val="FEFB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4362029" y="4783175"/>
              <a:ext cx="1312687" cy="962607"/>
            </a:xfrm>
            <a:prstGeom prst="ellipse">
              <a:avLst/>
            </a:prstGeom>
            <a:grpFill/>
            <a:ln>
              <a:solidFill>
                <a:srgbClr val="FEFB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7567894" y="4588522"/>
              <a:ext cx="1312687" cy="962607"/>
            </a:xfrm>
            <a:prstGeom prst="ellipse">
              <a:avLst/>
            </a:prstGeom>
            <a:grpFill/>
            <a:ln>
              <a:solidFill>
                <a:srgbClr val="FEFB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8" name="Oval 37"/>
          <p:cNvSpPr/>
          <p:nvPr/>
        </p:nvSpPr>
        <p:spPr>
          <a:xfrm>
            <a:off x="5982157" y="1728990"/>
            <a:ext cx="1312687" cy="962607"/>
          </a:xfrm>
          <a:prstGeom prst="ellipse">
            <a:avLst/>
          </a:prstGeom>
          <a:solidFill>
            <a:srgbClr val="FEFBD9"/>
          </a:solidFill>
          <a:ln>
            <a:solidFill>
              <a:srgbClr val="FEFBD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714651" y="2439180"/>
            <a:ext cx="1853243" cy="1204348"/>
            <a:chOff x="2978320" y="4476371"/>
            <a:chExt cx="2417552" cy="1288797"/>
          </a:xfrm>
        </p:grpSpPr>
        <p:sp>
          <p:nvSpPr>
            <p:cNvPr id="40" name="Block Arc 39"/>
            <p:cNvSpPr/>
            <p:nvPr/>
          </p:nvSpPr>
          <p:spPr>
            <a:xfrm>
              <a:off x="2978320" y="5029512"/>
              <a:ext cx="2417552" cy="735656"/>
            </a:xfrm>
            <a:prstGeom prst="blockArc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95638" y="4476371"/>
              <a:ext cx="792253" cy="1185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</a:p>
          </p:txBody>
        </p:sp>
      </p:grpSp>
      <p:sp>
        <p:nvSpPr>
          <p:cNvPr id="42" name="Oval 41"/>
          <p:cNvSpPr/>
          <p:nvPr/>
        </p:nvSpPr>
        <p:spPr>
          <a:xfrm>
            <a:off x="4316860" y="4794444"/>
            <a:ext cx="1312687" cy="962607"/>
          </a:xfrm>
          <a:prstGeom prst="ellipse">
            <a:avLst/>
          </a:prstGeom>
          <a:solidFill>
            <a:srgbClr val="FEFBD9"/>
          </a:solidFill>
          <a:ln>
            <a:solidFill>
              <a:srgbClr val="FEFBD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43" name="Oval 42"/>
          <p:cNvSpPr/>
          <p:nvPr/>
        </p:nvSpPr>
        <p:spPr>
          <a:xfrm>
            <a:off x="7557639" y="4579020"/>
            <a:ext cx="1312687" cy="962607"/>
          </a:xfrm>
          <a:prstGeom prst="ellipse">
            <a:avLst/>
          </a:prstGeom>
          <a:solidFill>
            <a:srgbClr val="FEFBD9"/>
          </a:solidFill>
          <a:ln>
            <a:solidFill>
              <a:srgbClr val="FEFBD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58546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8" grpId="0" animBg="1"/>
      <p:bldP spid="42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48653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972791" y="311372"/>
            <a:ext cx="868596" cy="82230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01156" y="311372"/>
            <a:ext cx="60109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zh-CN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altLang="zh-CN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zh-CN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zh-CN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zh-CN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zh-C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zh-CN" alt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423593" y="1628099"/>
            <a:ext cx="4018819" cy="4224157"/>
            <a:chOff x="4698501" y="1776593"/>
            <a:chExt cx="4018819" cy="4224157"/>
          </a:xfrm>
        </p:grpSpPr>
        <p:grpSp>
          <p:nvGrpSpPr>
            <p:cNvPr id="56" name="Group 55"/>
            <p:cNvGrpSpPr/>
            <p:nvPr/>
          </p:nvGrpSpPr>
          <p:grpSpPr>
            <a:xfrm>
              <a:off x="4746587" y="2242320"/>
              <a:ext cx="3758430" cy="3758430"/>
              <a:chOff x="4746587" y="2242320"/>
              <a:chExt cx="3758430" cy="3758430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4746587" y="2242320"/>
                <a:ext cx="3758430" cy="3758430"/>
              </a:xfrm>
              <a:prstGeom prst="ellipse">
                <a:avLst/>
              </a:prstGeom>
              <a:ln w="762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4" name="Straight Connector 63"/>
              <p:cNvCxnSpPr>
                <a:stCxn id="63" idx="0"/>
              </p:cNvCxnSpPr>
              <p:nvPr/>
            </p:nvCxnSpPr>
            <p:spPr>
              <a:xfrm>
                <a:off x="6625802" y="2242320"/>
                <a:ext cx="0" cy="1787974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6625802" y="4030294"/>
                <a:ext cx="1524990" cy="1075106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H="1">
                <a:off x="5053169" y="4030294"/>
                <a:ext cx="1572633" cy="1117969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Oval 56"/>
            <p:cNvSpPr/>
            <p:nvPr/>
          </p:nvSpPr>
          <p:spPr>
            <a:xfrm>
              <a:off x="4993243" y="3050400"/>
              <a:ext cx="1312687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6135360" y="1776593"/>
              <a:ext cx="877289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4698501" y="4579021"/>
              <a:ext cx="951086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765544" y="4684663"/>
              <a:ext cx="951776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9" name="Oval 68"/>
          <p:cNvSpPr/>
          <p:nvPr/>
        </p:nvSpPr>
        <p:spPr>
          <a:xfrm>
            <a:off x="1102140" y="4440784"/>
            <a:ext cx="1312687" cy="96260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70" name="Oval 69"/>
          <p:cNvSpPr/>
          <p:nvPr/>
        </p:nvSpPr>
        <p:spPr>
          <a:xfrm>
            <a:off x="4227180" y="4440784"/>
            <a:ext cx="1312687" cy="962607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72" name="Oval 71"/>
          <p:cNvSpPr/>
          <p:nvPr/>
        </p:nvSpPr>
        <p:spPr>
          <a:xfrm>
            <a:off x="2659979" y="1661213"/>
            <a:ext cx="1312687" cy="96260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pic>
        <p:nvPicPr>
          <p:cNvPr id="74" name="Picture 2" descr="Cartoon butterfly characters on a whit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47" b="20105"/>
          <a:stretch/>
        </p:blipFill>
        <p:spPr bwMode="auto">
          <a:xfrm>
            <a:off x="3459802" y="2830417"/>
            <a:ext cx="1522233" cy="111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Oval 74"/>
          <p:cNvSpPr/>
          <p:nvPr/>
        </p:nvSpPr>
        <p:spPr>
          <a:xfrm>
            <a:off x="3789290" y="3005259"/>
            <a:ext cx="939916" cy="689250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76" name="Picture 6" descr="Premium Vector | Cute snail cartoon vector illustr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782" y="4463820"/>
            <a:ext cx="1805480" cy="108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Oval 76"/>
          <p:cNvSpPr/>
          <p:nvPr/>
        </p:nvSpPr>
        <p:spPr>
          <a:xfrm>
            <a:off x="3040892" y="4676649"/>
            <a:ext cx="846882" cy="869637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6945085" y="1628099"/>
            <a:ext cx="4018819" cy="4224157"/>
            <a:chOff x="4698501" y="1776593"/>
            <a:chExt cx="4018819" cy="4224157"/>
          </a:xfrm>
        </p:grpSpPr>
        <p:grpSp>
          <p:nvGrpSpPr>
            <p:cNvPr id="79" name="Group 78"/>
            <p:cNvGrpSpPr/>
            <p:nvPr/>
          </p:nvGrpSpPr>
          <p:grpSpPr>
            <a:xfrm>
              <a:off x="4746587" y="2242320"/>
              <a:ext cx="3758430" cy="3758430"/>
              <a:chOff x="4746587" y="2242320"/>
              <a:chExt cx="3758430" cy="3758430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4746587" y="2242320"/>
                <a:ext cx="3758430" cy="3758430"/>
              </a:xfrm>
              <a:prstGeom prst="ellipse">
                <a:avLst/>
              </a:prstGeom>
              <a:ln w="762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5" name="Straight Connector 84"/>
              <p:cNvCxnSpPr>
                <a:stCxn id="84" idx="0"/>
              </p:cNvCxnSpPr>
              <p:nvPr/>
            </p:nvCxnSpPr>
            <p:spPr>
              <a:xfrm>
                <a:off x="6625802" y="2242320"/>
                <a:ext cx="0" cy="1787974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6625802" y="4030294"/>
                <a:ext cx="1524990" cy="1075106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H="1">
                <a:off x="5053169" y="4030294"/>
                <a:ext cx="1572633" cy="1117969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Oval 79"/>
            <p:cNvSpPr/>
            <p:nvPr/>
          </p:nvSpPr>
          <p:spPr>
            <a:xfrm>
              <a:off x="4993243" y="3050400"/>
              <a:ext cx="1312687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81" name="Oval 80"/>
            <p:cNvSpPr/>
            <p:nvPr/>
          </p:nvSpPr>
          <p:spPr>
            <a:xfrm>
              <a:off x="6135360" y="1776593"/>
              <a:ext cx="877289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4698501" y="4579021"/>
              <a:ext cx="951086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7765544" y="4684663"/>
              <a:ext cx="951776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8" name="Oval 87"/>
          <p:cNvSpPr/>
          <p:nvPr/>
        </p:nvSpPr>
        <p:spPr>
          <a:xfrm>
            <a:off x="6623632" y="4440784"/>
            <a:ext cx="1312687" cy="96260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89" name="Oval 88"/>
          <p:cNvSpPr/>
          <p:nvPr/>
        </p:nvSpPr>
        <p:spPr>
          <a:xfrm>
            <a:off x="9748672" y="4440784"/>
            <a:ext cx="1312687" cy="962607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90" name="Oval 89"/>
          <p:cNvSpPr/>
          <p:nvPr/>
        </p:nvSpPr>
        <p:spPr>
          <a:xfrm>
            <a:off x="8181471" y="1661213"/>
            <a:ext cx="1312687" cy="96260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pic>
        <p:nvPicPr>
          <p:cNvPr id="96" name="Picture 8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7" b="89935" l="2063" r="96938">
                        <a14:foregroundMark x1="12937" y1="51983" x2="10188" y2="54944"/>
                        <a14:foregroundMark x1="41563" y1="58082" x2="40813" y2="62463"/>
                        <a14:foregroundMark x1="9438" y1="51806" x2="9250" y2="54411"/>
                        <a14:foregroundMark x1="44688" y1="56069" x2="41563" y2="61753"/>
                        <a14:foregroundMark x1="38875" y1="58970" x2="49125" y2="59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98" b="11885"/>
          <a:stretch/>
        </p:blipFill>
        <p:spPr bwMode="auto">
          <a:xfrm>
            <a:off x="8247830" y="4353912"/>
            <a:ext cx="1501992" cy="120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Oval 96"/>
          <p:cNvSpPr/>
          <p:nvPr/>
        </p:nvSpPr>
        <p:spPr>
          <a:xfrm>
            <a:off x="8562384" y="4676649"/>
            <a:ext cx="846882" cy="869637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98" name="Picture 4" descr="Cute Caterpillar Cartoon Stock Illustrations – 3,795 Cute Caterpillar  Cartoon Stock Illustrations, Vectors &amp;amp; Clipart - Dreamstim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750" y1="25962" x2="5250" y2="36126"/>
                        <a14:foregroundMark x1="17750" y1="17995" x2="15250" y2="14423"/>
                        <a14:foregroundMark x1="26750" y1="17995" x2="34750" y2="2885"/>
                        <a14:foregroundMark x1="40250" y1="2610" x2="40500" y2="2610"/>
                        <a14:foregroundMark x1="3500" y1="4258" x2="3500" y2="4258"/>
                        <a14:foregroundMark x1="7250" y1="2885" x2="8500" y2="2885"/>
                        <a14:foregroundMark x1="10750" y1="6181" x2="10750" y2="6181"/>
                        <a14:foregroundMark x1="15750" y1="30907" x2="10000" y2="36401"/>
                        <a14:foregroundMark x1="30250" y1="24863" x2="31500" y2="31456"/>
                        <a14:foregroundMark x1="1625" y1="4670" x2="1625" y2="2473"/>
                        <a14:foregroundMark x1="9250" y1="5082" x2="10750" y2="6319"/>
                        <a14:foregroundMark x1="12250" y1="8379" x2="13250" y2="11126"/>
                        <a14:foregroundMark x1="36500" y1="2747" x2="38125" y2="2335"/>
                        <a14:foregroundMark x1="32500" y1="33379" x2="28750" y2="3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624" y="2929106"/>
            <a:ext cx="1117066" cy="10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Oval 98"/>
          <p:cNvSpPr/>
          <p:nvPr/>
        </p:nvSpPr>
        <p:spPr>
          <a:xfrm>
            <a:off x="9192258" y="2919193"/>
            <a:ext cx="1135274" cy="962607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8693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  <p:bldP spid="97" grpId="0" animBg="1"/>
      <p:bldP spid="9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2" y="435291"/>
            <a:ext cx="9734300" cy="64242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575636" y="1354140"/>
            <a:ext cx="1310146" cy="1189102"/>
            <a:chOff x="4575636" y="1354140"/>
            <a:chExt cx="1310146" cy="1189102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03</a:t>
              </a:r>
            </a:p>
          </p:txBody>
        </p:sp>
        <p:sp>
          <p:nvSpPr>
            <p:cNvPr id="9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54614" y="1354140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+mj-lt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03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4"/>
          <a:stretch/>
        </p:blipFill>
        <p:spPr>
          <a:xfrm>
            <a:off x="2271320" y="2634383"/>
            <a:ext cx="7462921" cy="213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066800"/>
            <a:ext cx="12190413" cy="579278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2168249" y="-330253"/>
            <a:ext cx="8200109" cy="15494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17" y="1215057"/>
            <a:ext cx="1352124" cy="11893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6599119" y="3985355"/>
            <a:ext cx="1220855" cy="623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4614255" y="3792184"/>
            <a:ext cx="1113445" cy="11472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6486894" y="1406258"/>
            <a:ext cx="1231118" cy="558906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60392" y="2150947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4922468" y="4835440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6914561" y="2129789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6979228" y="4731942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20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91268" y="-440418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4021" y="2648076"/>
            <a:ext cx="54264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10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phạm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vi 20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3109" y="3104843"/>
            <a:ext cx="60769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10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3010" y="5267484"/>
            <a:ext cx="57033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12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endParaRPr lang="en-US" sz="3000" b="1" kern="0" dirty="0">
              <a:solidFill>
                <a:srgbClr val="FF66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3009" y="5807351"/>
            <a:ext cx="63829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10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2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7099" y="-1151264"/>
            <a:ext cx="609600" cy="609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885330" y="2647769"/>
            <a:ext cx="494237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11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endParaRPr lang="en-US" sz="3000" b="1" kern="0" dirty="0">
              <a:solidFill>
                <a:srgbClr val="FF66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99119" y="3079504"/>
            <a:ext cx="57246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10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2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67961" y="-1151264"/>
            <a:ext cx="609600" cy="609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844068" y="5286341"/>
            <a:ext cx="494237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12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endParaRPr lang="en-US" sz="3000" b="1" kern="0" dirty="0">
              <a:solidFill>
                <a:srgbClr val="FF66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554054" y="5854017"/>
            <a:ext cx="60554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10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31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46003" y="-1226644"/>
            <a:ext cx="609600" cy="609600"/>
          </a:xfrm>
          <a:prstGeom prst="rect">
            <a:avLst/>
          </a:prstGeom>
        </p:spPr>
      </p:pic>
      <p:pic>
        <p:nvPicPr>
          <p:cNvPr id="3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74039" y="-1263278"/>
            <a:ext cx="609600" cy="609600"/>
          </a:xfrm>
          <a:prstGeom prst="rect">
            <a:avLst/>
          </a:prstGeom>
        </p:spPr>
      </p:pic>
      <p:pic>
        <p:nvPicPr>
          <p:cNvPr id="33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7872" y="-1273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9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5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5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57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57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1" grpId="0"/>
      <p:bldP spid="22" grpId="0"/>
      <p:bldP spid="23" grpId="0"/>
      <p:bldP spid="24" grpId="0"/>
      <p:bldP spid="26" grpId="0"/>
      <p:bldP spid="27" grpId="0"/>
      <p:bldP spid="29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38" y="1905641"/>
            <a:ext cx="9262584" cy="34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1000" r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14" y="3479485"/>
            <a:ext cx="2042737" cy="19485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3801" y="-17845"/>
            <a:ext cx="8927829" cy="646247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09"/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KHU PHỐ</a:t>
            </a:r>
          </a:p>
        </p:txBody>
      </p:sp>
      <p:sp>
        <p:nvSpPr>
          <p:cNvPr id="2" name="Rectangle 1"/>
          <p:cNvSpPr/>
          <p:nvPr/>
        </p:nvSpPr>
        <p:spPr>
          <a:xfrm>
            <a:off x="5267028" y="6309739"/>
            <a:ext cx="3996117" cy="54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4312124"/>
            <a:ext cx="1727967" cy="1648316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31" y="238200"/>
            <a:ext cx="1834833" cy="1750257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89" y="266413"/>
            <a:ext cx="2108597" cy="201140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9644108" y="371672"/>
            <a:ext cx="720237" cy="589058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415169" y="531041"/>
            <a:ext cx="720237" cy="589058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51186" y="4841753"/>
            <a:ext cx="720237" cy="589058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046995" y="4159245"/>
            <a:ext cx="720237" cy="589058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" name="Rounded Rectangle 3">
            <a:hlinkClick r:id="rId14" action="ppaction://hlinksldjump"/>
          </p:cNvPr>
          <p:cNvSpPr/>
          <p:nvPr/>
        </p:nvSpPr>
        <p:spPr>
          <a:xfrm>
            <a:off x="7046995" y="6107823"/>
            <a:ext cx="1755243" cy="593701"/>
          </a:xfrm>
          <a:prstGeom prst="roundRect">
            <a:avLst/>
          </a:prstGeom>
          <a:solidFill>
            <a:srgbClr val="FFFF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Hoàn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81115" y="5116012"/>
            <a:ext cx="2145940" cy="1743576"/>
            <a:chOff x="5081115" y="5116012"/>
            <a:chExt cx="2145940" cy="174357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115" y="5116012"/>
              <a:ext cx="2145940" cy="1743576"/>
            </a:xfrm>
            <a:prstGeom prst="rect">
              <a:avLst/>
            </a:prstGeom>
          </p:spPr>
        </p:pic>
        <p:pic>
          <p:nvPicPr>
            <p:cNvPr id="1026" name="Picture 2" descr="Disposable Face Mask 3ply | Yebi Health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7575" b="85062" l="0" r="100000">
                          <a14:foregroundMark x1="18805" y1="31810" x2="77153" y2="30228"/>
                          <a14:foregroundMark x1="36555" y1="26011" x2="58524" y2="26714"/>
                          <a14:foregroundMark x1="27065" y1="71178" x2="27065" y2="71178"/>
                          <a14:foregroundMark x1="23023" y1="67838" x2="24780" y2="68014"/>
                          <a14:foregroundMark x1="21617" y1="65905" x2="21617" y2="65905"/>
                          <a14:foregroundMark x1="71002" y1="72759" x2="79438" y2="65202"/>
                          <a14:foregroundMark x1="19859" y1="64499" x2="20211" y2="64499"/>
                          <a14:foregroundMark x1="15290" y1="57645" x2="15290" y2="57645"/>
                          <a14:foregroundMark x1="3163" y1="34622" x2="3163" y2="34622"/>
                          <a14:foregroundMark x1="6503" y1="27592" x2="9842" y2="26889"/>
                          <a14:foregroundMark x1="17399" y1="30580" x2="17399" y2="30580"/>
                          <a14:foregroundMark x1="14587" y1="28471" x2="14587" y2="28471"/>
                          <a14:foregroundMark x1="6151" y1="28471" x2="6151" y2="28471"/>
                          <a14:foregroundMark x1="3866" y1="40070" x2="7206" y2="46397"/>
                          <a14:foregroundMark x1="15290" y1="57645" x2="8260" y2="47452"/>
                          <a14:foregroundMark x1="3163" y1="38313" x2="3163" y2="38313"/>
                          <a14:foregroundMark x1="4394" y1="29525" x2="4394" y2="29525"/>
                          <a14:foregroundMark x1="2988" y1="31459" x2="2988" y2="31459"/>
                          <a14:foregroundMark x1="2988" y1="34095" x2="2988" y2="36204"/>
                          <a14:foregroundMark x1="4218" y1="29701" x2="2636" y2="32162"/>
                          <a14:foregroundMark x1="2812" y1="36731" x2="2812" y2="36731"/>
                          <a14:foregroundMark x1="2812" y1="37258" x2="3515" y2="38489"/>
                          <a14:foregroundMark x1="9666" y1="27592" x2="15993" y2="29350"/>
                          <a14:foregroundMark x1="17399" y1="28120" x2="17399" y2="29174"/>
                          <a14:foregroundMark x1="16520" y1="30756" x2="17047" y2="34446"/>
                          <a14:foregroundMark x1="84710" y1="29350" x2="86116" y2="28647"/>
                          <a14:foregroundMark x1="86995" y1="28471" x2="87522" y2="28295"/>
                          <a14:foregroundMark x1="88752" y1="27768" x2="89982" y2="27065"/>
                          <a14:foregroundMark x1="91213" y1="27592" x2="92267" y2="27944"/>
                          <a14:foregroundMark x1="93322" y1="28120" x2="94552" y2="28471"/>
                          <a14:foregroundMark x1="95431" y1="29525" x2="95958" y2="30404"/>
                          <a14:foregroundMark x1="96837" y1="31459" x2="97012" y2="33040"/>
                          <a14:foregroundMark x1="97188" y1="34974" x2="97364" y2="35149"/>
                          <a14:foregroundMark x1="96661" y1="38313" x2="96661" y2="38313"/>
                          <a14:foregroundMark x1="97364" y1="33919" x2="97188" y2="36731"/>
                          <a14:foregroundMark x1="96485" y1="39543" x2="95958" y2="41301"/>
                          <a14:foregroundMark x1="97188" y1="37434" x2="97188" y2="37434"/>
                          <a14:foregroundMark x1="95958" y1="41476" x2="92443" y2="47276"/>
                          <a14:foregroundMark x1="91916" y1="48330" x2="85589" y2="56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4" t="22214" r="8571" b="14900"/>
            <a:stretch/>
          </p:blipFill>
          <p:spPr bwMode="auto">
            <a:xfrm rot="20968385">
              <a:off x="5377167" y="5688688"/>
              <a:ext cx="657681" cy="380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Disposable Face Mask 3ply | Yebi Health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7575" b="85062" l="0" r="100000">
                          <a14:foregroundMark x1="18805" y1="31810" x2="77153" y2="30228"/>
                          <a14:foregroundMark x1="36555" y1="26011" x2="58524" y2="26714"/>
                          <a14:foregroundMark x1="27065" y1="71178" x2="27065" y2="71178"/>
                          <a14:foregroundMark x1="23023" y1="67838" x2="24780" y2="68014"/>
                          <a14:foregroundMark x1="21617" y1="65905" x2="21617" y2="65905"/>
                          <a14:foregroundMark x1="71002" y1="72759" x2="79438" y2="65202"/>
                          <a14:foregroundMark x1="19859" y1="64499" x2="20211" y2="64499"/>
                          <a14:foregroundMark x1="15290" y1="57645" x2="15290" y2="57645"/>
                          <a14:foregroundMark x1="3163" y1="34622" x2="3163" y2="34622"/>
                          <a14:foregroundMark x1="6503" y1="27592" x2="9842" y2="26889"/>
                          <a14:foregroundMark x1="17399" y1="30580" x2="17399" y2="30580"/>
                          <a14:foregroundMark x1="14587" y1="28471" x2="14587" y2="28471"/>
                          <a14:foregroundMark x1="6151" y1="28471" x2="6151" y2="28471"/>
                          <a14:foregroundMark x1="3866" y1="40070" x2="7206" y2="46397"/>
                          <a14:foregroundMark x1="15290" y1="57645" x2="8260" y2="47452"/>
                          <a14:foregroundMark x1="3163" y1="38313" x2="3163" y2="38313"/>
                          <a14:foregroundMark x1="4394" y1="29525" x2="4394" y2="29525"/>
                          <a14:foregroundMark x1="2988" y1="31459" x2="2988" y2="31459"/>
                          <a14:foregroundMark x1="2988" y1="34095" x2="2988" y2="36204"/>
                          <a14:foregroundMark x1="4218" y1="29701" x2="2636" y2="32162"/>
                          <a14:foregroundMark x1="2812" y1="36731" x2="2812" y2="36731"/>
                          <a14:foregroundMark x1="2812" y1="37258" x2="3515" y2="38489"/>
                          <a14:foregroundMark x1="9666" y1="27592" x2="15993" y2="29350"/>
                          <a14:foregroundMark x1="17399" y1="28120" x2="17399" y2="29174"/>
                          <a14:foregroundMark x1="16520" y1="30756" x2="17047" y2="34446"/>
                          <a14:foregroundMark x1="84710" y1="29350" x2="86116" y2="28647"/>
                          <a14:foregroundMark x1="86995" y1="28471" x2="87522" y2="28295"/>
                          <a14:foregroundMark x1="88752" y1="27768" x2="89982" y2="27065"/>
                          <a14:foregroundMark x1="91213" y1="27592" x2="92267" y2="27944"/>
                          <a14:foregroundMark x1="93322" y1="28120" x2="94552" y2="28471"/>
                          <a14:foregroundMark x1="95431" y1="29525" x2="95958" y2="30404"/>
                          <a14:foregroundMark x1="96837" y1="31459" x2="97012" y2="33040"/>
                          <a14:foregroundMark x1="97188" y1="34974" x2="97364" y2="35149"/>
                          <a14:foregroundMark x1="96661" y1="38313" x2="96661" y2="38313"/>
                          <a14:foregroundMark x1="97364" y1="33919" x2="97188" y2="36731"/>
                          <a14:foregroundMark x1="96485" y1="39543" x2="95958" y2="41301"/>
                          <a14:foregroundMark x1="97188" y1="37434" x2="97188" y2="37434"/>
                          <a14:foregroundMark x1="95958" y1="41476" x2="92443" y2="47276"/>
                          <a14:foregroundMark x1="91916" y1="48330" x2="85589" y2="56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4" t="22214" r="8571" b="14900"/>
            <a:stretch/>
          </p:blipFill>
          <p:spPr bwMode="auto">
            <a:xfrm rot="21383368">
              <a:off x="6296062" y="5746757"/>
              <a:ext cx="679475" cy="380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20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" y="4911377"/>
            <a:ext cx="1679539" cy="1602122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3187077" y="809349"/>
            <a:ext cx="5499059" cy="990381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1: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nhẩm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99094" y="2399895"/>
            <a:ext cx="4188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11 - 3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25096" y="3711048"/>
            <a:ext cx="3536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11 - 7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43008" y="2399896"/>
            <a:ext cx="1461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8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27841" y="3600224"/>
            <a:ext cx="1692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8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1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" y="4911377"/>
            <a:ext cx="1679539" cy="1602122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3187077" y="809349"/>
            <a:ext cx="5499059" cy="990381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nhẩm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99094" y="2399895"/>
            <a:ext cx="4188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12 - 3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25096" y="3711048"/>
            <a:ext cx="3536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12 - 6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43008" y="2399896"/>
            <a:ext cx="1461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8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3008" y="3600224"/>
            <a:ext cx="1692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8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43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" y="4911377"/>
            <a:ext cx="1679539" cy="1602122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3187077" y="809349"/>
            <a:ext cx="5499059" cy="990381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3: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nhẩm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99094" y="2399895"/>
            <a:ext cx="4188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11 - 7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25096" y="3711048"/>
            <a:ext cx="3536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12 - 9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43008" y="2399896"/>
            <a:ext cx="1461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8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27841" y="3711047"/>
            <a:ext cx="1692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8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9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" y="4911377"/>
            <a:ext cx="1679539" cy="1602122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3187077" y="809349"/>
            <a:ext cx="5499059" cy="990381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4: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Điền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…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99094" y="2399895"/>
            <a:ext cx="5245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11 - … = 10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11867" y="3711048"/>
            <a:ext cx="46202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12 - … = 10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80688" y="2383667"/>
            <a:ext cx="1461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65521" y="3684375"/>
            <a:ext cx="1692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8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97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644" y="4462881"/>
            <a:ext cx="2994791" cy="24332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3801" y="-17845"/>
            <a:ext cx="8927829" cy="646247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09"/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KHU PHỐ</a:t>
            </a:r>
          </a:p>
        </p:txBody>
      </p:sp>
      <p:sp>
        <p:nvSpPr>
          <p:cNvPr id="2" name="Rectangle 1"/>
          <p:cNvSpPr/>
          <p:nvPr/>
        </p:nvSpPr>
        <p:spPr>
          <a:xfrm>
            <a:off x="3268969" y="6309739"/>
            <a:ext cx="3996117" cy="54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2589269" y="1269282"/>
            <a:ext cx="6412206" cy="2015961"/>
          </a:xfrm>
          <a:prstGeom prst="cloudCallout">
            <a:avLst>
              <a:gd name="adj1" fmla="val 38251"/>
              <a:gd name="adj2" fmla="val 16638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200" b="1" dirty="0">
                <a:solidFill>
                  <a:prstClr val="black"/>
                </a:solidFill>
                <a:latin typeface="Calibri"/>
              </a:rPr>
              <a:t>Yeah!!!</a:t>
            </a:r>
          </a:p>
          <a:p>
            <a:pPr algn="ctr" defTabSz="914309"/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ơn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!!! </a:t>
            </a:r>
          </a:p>
        </p:txBody>
      </p:sp>
      <p:pic>
        <p:nvPicPr>
          <p:cNvPr id="19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20" name="Tieng-yeah-tre-con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81.693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31859" y="1572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0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/>
      <p:bldP spid="17" grpId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820303" y="2079811"/>
            <a:ext cx="2475191" cy="1114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183" y="3194679"/>
            <a:ext cx="8553429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儿童暑期户外旅行夏令营出游计划PPT模板"/>
  <p:tag name="INKNOELEADERBOARD" val="19572515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6537</TotalTime>
  <Words>699</Words>
  <Application>Microsoft Office PowerPoint</Application>
  <PresentationFormat>Custom</PresentationFormat>
  <Paragraphs>204</Paragraphs>
  <Slides>29</Slides>
  <Notes>17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等线</vt:lpstr>
      <vt:lpstr>等线 Light</vt:lpstr>
      <vt:lpstr>微软雅黑</vt:lpstr>
      <vt:lpstr>Arial</vt:lpstr>
      <vt:lpstr>Calibri</vt:lpstr>
      <vt:lpstr>Impact</vt:lpstr>
      <vt:lpstr>ITC Avant Garde Std Bk</vt:lpstr>
      <vt:lpstr>LiHei Pro</vt:lpstr>
      <vt:lpstr>Signika</vt:lpstr>
      <vt:lpstr>字魂107号-萌趣欢乐体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儿童暑期户外旅行夏令营出游计划PPT模板</dc:title>
  <dc:creator>lzj</dc:creator>
  <cp:lastModifiedBy>Vũ Minh Nhật</cp:lastModifiedBy>
  <cp:revision>3485</cp:revision>
  <dcterms:created xsi:type="dcterms:W3CDTF">2015-12-01T09:06:39Z</dcterms:created>
  <dcterms:modified xsi:type="dcterms:W3CDTF">2023-04-01T16:38:22Z</dcterms:modified>
</cp:coreProperties>
</file>